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9" r:id="rId2"/>
    <p:sldId id="266" r:id="rId3"/>
    <p:sldId id="267" r:id="rId4"/>
    <p:sldId id="256" r:id="rId5"/>
    <p:sldId id="268" r:id="rId6"/>
    <p:sldId id="269" r:id="rId7"/>
    <p:sldId id="258" r:id="rId8"/>
    <p:sldId id="260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84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69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5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61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5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6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2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2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B977ED-AF27-4C3B-A7D5-C09B42E5BF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B02DC2-3549-49D0-8626-B32373D8D0F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47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arzakanblog.wordpress.com/2019/01/23/%D5%B1%D5%B4%D5%A5%D5%BC%D5%A1%D5%B5%D5%AB%D5%B6-%D5%AD%D5%A1%D5%B2%D5%A5%D6%80%D5%A8-%D5%BE%D5%A1%D5%B5%D5%B8%D6%81-%D5%B1%D5%B8%D6%80%D5%B8%D6%82%D5%B4/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www.canva.com/design/DADX7CPKSD4/Sg8UR3p9akE-vowxhLZCtw/view?utm_content=DADX7CPKSD4&amp;utm_campaign=designshare&amp;utm_medium=link&amp;utm_source=sharebutto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.facebook.com/l.php?u=https://annayeritsyan.wordpress.com/2019/04/23/%d5%b4%d5%ab%d5%bb%d5%a1%d5%a6%d5%a3%d5%a1%d5%b5%d5%ab%d5%b6-%d5%b3%d5%a1%d5%b4%d5%a2%d5%a1%d6%80%d5%b6%d5%a5%d6%80/?fbclid=IwAR2IQHX5JBBQB3Tl-ierOx4_QeuDkY2zGPpLZfW1IsDJ1Nz_w9VBK7ItobI&amp;h=AT0JFwCXHJZd87hQONK_C0T9GqtFiemygOnKpsXEqUrCHhZ_Ty-SuQHtvAUfCy7vtSYsJ3RGGjY3oz38-IVaQXf15zDqc5D2kUa1cFMNJ7bG2fGIGcLyRv2NwddbRUZqZK_9" TargetMode="External"/><Relationship Id="rId5" Type="http://schemas.openxmlformats.org/officeDocument/2006/relationships/hyperlink" Target="https://hripsimegalstyan.wordpress.com/2019/04/23/%D5%BD%D5%BF%D5%A5%D5%B2%D5%AE%D5%A1%D5%A3%D5%B8%D6%80%D5%AE%D5%A1%D5%AF%D5%A1%D5%B6-%D5%A2%D5%A1%D6%81-%D5%B0%D5%A1%D5%BE%D5%A1%D6%84-%D5%AF%D6%80%D5%A9%D5%A1%D5%B0%D5%A1%D5%B4%D5%A1%D5%AC%D5%AB/#more-9115" TargetMode="External"/><Relationship Id="rId4" Type="http://schemas.openxmlformats.org/officeDocument/2006/relationships/hyperlink" Target="https://gogigogi2012.wordpress.com/2019/04/24/%D5%BD%D5%BF%D5%A5%D5%B2%D5%AE%D5%A1%D5%A3%D5%B8%D6%80%D5%AE%D5%A1%D5%AF%D5%A1%D5%B6-%D5%A2%D5%A1%D6%81-%D5%B0%D5%A1%D5%BE%D5%A1%D6%84-%D5%AF%D6%80%D5%A9%D5%A1%D5%B0%D5%A1%D5%B4%D5%A1%D5%AC%D5%AB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kh.am/am/2549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ogigogi2012.wordpress.com/2017/05/21/%d5%a6%d5%a1%d5%b6%d5%a3%d5%be%d5%ab-%d5%b0%d5%a5%d5%bf%d6%84%d5%a5%d6%80%d5%b8%d5%be/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gogigogi2012.wordpress.com/2017/09/08/%d5%a1%d6%80%d5%a1%d5%b5%d5%ab-%d5%ac%d5%a5%d5%bc-%d5%a2%d5%a1%d6%80%d5%b1%d5%b8%d6%82%d5%b6%d6%84%d5%ab-%d5%b0%d5%a1%d5%b2%d5%a9%d5%a1%d5%b0%d5%a1%d6%80%d5%b8%d6%82%d5%b4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gigogi2012.wordpress.com/2018/03/17/%d5%ae%d5%ab%d5%bd%d5%a1%d5%af%d5%a1%d5%b6-%d5%a1%d6%80%d5%a1%d5%a3%d5%a1%d5%ae%d5%b8%d5%bf%d5%b6/" TargetMode="External"/><Relationship Id="rId5" Type="http://schemas.openxmlformats.org/officeDocument/2006/relationships/hyperlink" Target="https://gogigogi2012.wordpress.com/2019/03/23/%d5%bd%d5%a5%d5%a2%d5%a1%d5%bd%d5%bf%d5%a1%d6%81%d5%ab-%d5%b8%d5%bd%d5%af%d5%a5%d5%b0%d5%a1%d5%bf-%d5%b0%d5%a1%d5%b6%d5%a4%d5%ab%d5%ba%d5%b8%d6%82%d5%b4/" TargetMode="External"/><Relationship Id="rId4" Type="http://schemas.openxmlformats.org/officeDocument/2006/relationships/hyperlink" Target="https://gogigogi2012.wordpress.com/2018/09/12/%D5%A1%D6%80%D5%A1%D5%BF%D5%A5%D5%BD-%D5%A4%D5%BA%D6%80%D5%A1%D5%AF%D5%A1%D5%B6-%D5%AF%D5%A5%D5%B6%D5%BF%D6%80%D5%B8%D5%B6%D5%AB%D6%81/" TargetMode="External"/><Relationship Id="rId9" Type="http://schemas.openxmlformats.org/officeDocument/2006/relationships/hyperlink" Target="https://gogigogi2012.wordpress.com/2018/09/01/%d5%a3%d5%ab%d5%bf%d5%a5%d5%ac%d5%ab%d6%84%d5%ab-%d6%85%d6%80%d5%a8-%d5%bd%d6%87%d5%a1%d5%b6%d5%b8%d6%82%d5%b4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hripsimegalstyan.wordpress.com/2018/04/21/%D5%B8%D6%82%D5%BD%D5%B8%D6%82%D5%B4%D5%B6%D5%A1%D5%AF%D5%A1%D5%B6-%D5%B3%D5%A1%D5%B4%D6%83%D5%B8%D6%80%D5%A4%D5%B8%D6%82%D5%A9%D5%B5%D5%A1%D5%B6-%D5%A1%D5%B4%D6%83%D5%B8%D6%83%D5%B8%D6%82%D5%B4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rimiqaelyan.wordpress.com/2018/07/30/%D5%AC%D5%B8%D5%B2%D5%A1%D6%83%D5%B6%D5%B5%D5%A1-%D5%A8%D5%B6%D5%A9%D5%A5%D6%80%D6%81%D5%A1%D5%B6%D5%B8%D6%82%D5%A9%D5%B5%D5%B8%D6%82%D5%B6-2/" TargetMode="External"/><Relationship Id="rId5" Type="http://schemas.openxmlformats.org/officeDocument/2006/relationships/hyperlink" Target="https://sofiayvazyan.wordpress.com/2019/04/08/%D6%84%D5%B6%D5%B6%D5%A1%D6%80%D5%AF%D5%B8%D6%82%D5%B4%D5%A8-%D5%B0%D5%A1%D5%B2%D5%B8%D6%80%D5%A4%D5%A1%D5%AF%D6%81%D5%B4%D5%A1%D5%B6-%D5%B0%D5%B4%D5%BF%D5%B8%D6%82%D5%A9%D5%B5%D5%B8%D6%82%D5%B6%D5%B6/#more-4130" TargetMode="External"/><Relationship Id="rId4" Type="http://schemas.openxmlformats.org/officeDocument/2006/relationships/hyperlink" Target="https://books.mskh.am/%D5%BB%D6%80%D5%A1%D5%B5%D5%AB%D5%B6-%D5%A8%D5%B6%D5%A9%D5%A5%D6%80%D6%81%D5%A1%D5%B6%D5%B8%D6%82%D5%A9%D5%B5%D5%B8%D6%82%D5%B6%D5%A8-%D5%AF%D5%A1%D5%B5%D5%A1%D6%81%D5%A1%D5%AE-%D5%A7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artamara86.wordpress.com/2019/03/17/%D5%A7%D5%AF%D5%B8%D5%A4%D5%A1%D5%BD-%D5%A9%D5%A2%D5%AB%D5%AC%D5%AB%D5%BD%D5%AB%D5%B8%D6%82%D5%B4-%D5%A1%D5%B4%D5%A5%D5%B6%D5%A1%D5%B4%D5%B5%D5%A1-7-%D6%80%D5%A4-%D5%B6%D5%A1%D5%AD%D5%A1%D5%A3%D5%AB/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sonapapazyanblog.wordpress.com/2018/08/18/%D5%B0%D5%A1%D5%B5-%D6%86%D6%80%D5%A1%D5%B6%D5%BD%D5%AB%D5%A1%D5%AF%D5%A1%D5%B6-%D5%B3%D5%A1%D5%B4%D5%A2%D5%A1%D6%80%D5%AB-%D5%A6%D5%BE%D5%A1%D6%80%D5%B3%D5%A1%D5%AC%D5%AB-%D5%B8%D6%82-%D5%B0%D5%A1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gigogi2012.wordpress.com/category/%D5%A5%D6%80%D6%87%D5%A1%D5%B6-%D5%BD%D5%BF%D5%A1%D5%B4%D5%A2%D5%B8%D6%82%D5%AC/" TargetMode="External"/><Relationship Id="rId5" Type="http://schemas.openxmlformats.org/officeDocument/2006/relationships/hyperlink" Target="https://maralkarapetyan.wordpress.com/2018/04/19/%D5%AB%D5%A6%D5%B4%D5%AB%D6%80%D5%AB-%D5%B4%D5%AB%D5%BB%D5%A1%D5%A6%D5%A3%D5%A1%D5%B5%D5%AB%D5%B6-%D5%BF%D5%AB%D5%A5%D5%A6%D5%A5%D6%80%D5%A1%D5%A3%D5%AB%D5%BF%D5%A1%D5%AF%D5%A1%D5%B6-%D5%B3%D5%A1/" TargetMode="External"/><Relationship Id="rId4" Type="http://schemas.openxmlformats.org/officeDocument/2006/relationships/hyperlink" Target="https://highschool.mskh.am/archives/4495" TargetMode="External"/><Relationship Id="rId9" Type="http://schemas.openxmlformats.org/officeDocument/2006/relationships/hyperlink" Target="https://www.canva.com/design/DADX7CPKSD4/Sg8UR3p9akE-vowxhLZCtw/view?utm_content=DADX7CPKSD4&amp;utm_campaign=designshare&amp;utm_medium=link&amp;utm_source=sharebutt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8812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hy-AM" sz="5400" b="1"/>
              <a:t>Ուսումնական բաց ճամբարներ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7827"/>
            <a:ext cx="12192000" cy="5032375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y-AM" sz="3200" dirty="0" smtClean="0"/>
              <a:t>Կլոր սեղանի համակարգումը՝ </a:t>
            </a:r>
            <a:r>
              <a:rPr lang="hy-AM" sz="3200" dirty="0" smtClean="0">
                <a:hlinkClick r:id="rId4"/>
              </a:rPr>
              <a:t>Գոհար Եղոյանի</a:t>
            </a:r>
            <a:endParaRPr lang="hy-AM" sz="3200" dirty="0" smtClean="0"/>
          </a:p>
          <a:p>
            <a:r>
              <a:rPr lang="hy-AM" sz="3200" dirty="0" smtClean="0"/>
              <a:t>Ներկայացնում են՝ </a:t>
            </a:r>
          </a:p>
          <a:p>
            <a:pPr algn="ctr"/>
            <a:r>
              <a:rPr lang="hy-AM" sz="3200" dirty="0" smtClean="0">
                <a:hlinkClick r:id="rId5"/>
              </a:rPr>
              <a:t>Հռիփսիմե Գալստյան</a:t>
            </a:r>
            <a:endParaRPr lang="hy-AM" sz="3200" dirty="0" smtClean="0"/>
          </a:p>
          <a:p>
            <a:pPr algn="ctr"/>
            <a:r>
              <a:rPr lang="hy-AM" sz="3200" dirty="0" smtClean="0">
                <a:hlinkClick r:id="rId6"/>
              </a:rPr>
              <a:t>Աննա Երիցյան</a:t>
            </a:r>
            <a:endParaRPr lang="hy-AM" sz="3200" dirty="0" smtClean="0"/>
          </a:p>
          <a:p>
            <a:pPr algn="ctr"/>
            <a:r>
              <a:rPr lang="hy-AM" sz="3200" dirty="0" smtClean="0">
                <a:hlinkClick r:id="rId7"/>
              </a:rPr>
              <a:t>Սեդա Այկվազյան</a:t>
            </a:r>
            <a:endParaRPr lang="hy-AM" sz="3200" dirty="0" smtClean="0"/>
          </a:p>
          <a:p>
            <a:pPr algn="ctr"/>
            <a:r>
              <a:rPr lang="hy-AM" sz="3200" dirty="0" smtClean="0">
                <a:hlinkClick r:id="rId8"/>
              </a:rPr>
              <a:t>Նաիրա Հարությունյան</a:t>
            </a:r>
            <a:endParaRPr lang="hy-AM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32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2019-2020 </a:t>
            </a:r>
            <a:r>
              <a:rPr lang="hy-AM" sz="5400" b="1" dirty="0" smtClean="0"/>
              <a:t>բաց ճամբարային նախագիծ Արատեսում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hy-AM" sz="3600" b="1" u="sng" dirty="0" smtClean="0"/>
              <a:t>Ուղղությունները</a:t>
            </a:r>
            <a:r>
              <a:rPr lang="hy-AM" sz="3600" u="sng" dirty="0" smtClean="0"/>
              <a:t>՝ </a:t>
            </a:r>
            <a:r>
              <a:rPr lang="hy-AM" sz="3600" i="1" dirty="0"/>
              <a:t>ռ</a:t>
            </a:r>
            <a:r>
              <a:rPr lang="hy-AM" sz="3600" i="1" dirty="0" smtClean="0"/>
              <a:t>ազմամարզական, արշավային</a:t>
            </a:r>
          </a:p>
          <a:p>
            <a:pPr marL="0" indent="0">
              <a:buNone/>
            </a:pPr>
            <a:endParaRPr lang="hy-AM" sz="3600" b="1" dirty="0" smtClean="0"/>
          </a:p>
          <a:p>
            <a:pPr marL="0" indent="0">
              <a:buNone/>
            </a:pPr>
            <a:r>
              <a:rPr lang="hy-AM" sz="3600" b="1" u="sng" dirty="0" smtClean="0"/>
              <a:t>Վայրը՝ </a:t>
            </a:r>
            <a:r>
              <a:rPr lang="hy-AM" sz="3600" i="1" dirty="0" smtClean="0"/>
              <a:t>Արատեսի դպրական կենտրոն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hy-AM" sz="3600" b="1" u="sng" dirty="0" smtClean="0"/>
              <a:t>Մասնակիցները՝ </a:t>
            </a:r>
            <a:r>
              <a:rPr lang="hy-AM" sz="3600" i="1" dirty="0" smtClean="0"/>
              <a:t>Հայաստանի ցանկացած տարածաշրջանից ցանկացող պատանիներ</a:t>
            </a:r>
          </a:p>
          <a:p>
            <a:endParaRPr lang="en-US" sz="3600" dirty="0" smtClean="0"/>
          </a:p>
          <a:p>
            <a:r>
              <a:rPr lang="hy-AM" sz="3600" b="1" u="sng" dirty="0" smtClean="0"/>
              <a:t>Ժամանակահատվածը</a:t>
            </a:r>
            <a:r>
              <a:rPr lang="hy-AM" sz="3600" b="1" dirty="0" smtClean="0"/>
              <a:t>՝ </a:t>
            </a:r>
            <a:r>
              <a:rPr lang="hy-AM" sz="3600" i="1" dirty="0" smtClean="0"/>
              <a:t>հունիսի </a:t>
            </a:r>
            <a:r>
              <a:rPr lang="en-US" sz="3600" i="1" dirty="0" smtClean="0"/>
              <a:t>1-10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hy-AM" b="1" dirty="0" smtClean="0"/>
          </a:p>
          <a:p>
            <a:pPr marL="0" indent="0">
              <a:buNone/>
            </a:pPr>
            <a:r>
              <a:rPr lang="hy-AM" sz="3600" b="1" dirty="0" smtClean="0"/>
              <a:t>Ուսումնական </a:t>
            </a:r>
            <a:r>
              <a:rPr lang="hy-AM" sz="3600" b="1" dirty="0"/>
              <a:t>բաց ճամբարները</a:t>
            </a:r>
            <a:r>
              <a:rPr lang="hy-AM" sz="3600" dirty="0"/>
              <a:t> կազմակերպվում են ճամփորդությունների միջոցով</a:t>
            </a:r>
            <a:r>
              <a:rPr lang="hy-AM" sz="3600" dirty="0" smtClean="0"/>
              <a:t>։</a:t>
            </a:r>
            <a:endParaRPr lang="hy-AM" sz="3600" b="1" dirty="0"/>
          </a:p>
          <a:p>
            <a:pPr marL="0" indent="0">
              <a:buNone/>
            </a:pPr>
            <a:endParaRPr lang="hy-AM" sz="3200" b="1" dirty="0" smtClean="0"/>
          </a:p>
          <a:p>
            <a:r>
              <a:rPr lang="hy-AM" sz="3600" b="1" dirty="0" smtClean="0"/>
              <a:t>Համաձայն</a:t>
            </a:r>
            <a:r>
              <a:rPr lang="hy-AM" sz="3600" b="1" dirty="0"/>
              <a:t> </a:t>
            </a:r>
            <a:r>
              <a:rPr lang="hy-AM" sz="3600" b="1" dirty="0">
                <a:hlinkClick r:id="rId3"/>
              </a:rPr>
              <a:t>կարգի</a:t>
            </a:r>
            <a:r>
              <a:rPr lang="hy-AM" sz="3600" b="1" dirty="0"/>
              <a:t>` </a:t>
            </a:r>
            <a:r>
              <a:rPr lang="hy-AM" sz="3600" b="1" dirty="0" smtClean="0"/>
              <a:t>ուսումնական ճամփորդությունները</a:t>
            </a:r>
            <a:r>
              <a:rPr lang="hy-AM" sz="3600" b="1" dirty="0"/>
              <a:t> </a:t>
            </a:r>
            <a:r>
              <a:rPr lang="hy-AM" sz="3600" b="1" dirty="0" smtClean="0"/>
              <a:t>առարկայական ծրագրի բաղկացուցիչներն</a:t>
            </a:r>
            <a:r>
              <a:rPr lang="hy-AM" sz="3600" b="1" dirty="0"/>
              <a:t>  են: </a:t>
            </a:r>
            <a:r>
              <a:rPr lang="hy-AM" sz="3600" b="1" dirty="0" smtClean="0"/>
              <a:t>Ճամփորդությունը կազմակերպվում է կրթահամալիրի տնօրենի հրամանով</a:t>
            </a:r>
            <a:r>
              <a:rPr lang="hy-AM" sz="3600" b="1" dirty="0"/>
              <a:t>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4293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hy-AM" dirty="0" smtClean="0"/>
              <a:t> </a:t>
            </a:r>
          </a:p>
          <a:p>
            <a:pPr marL="0" indent="0">
              <a:buNone/>
            </a:pPr>
            <a:r>
              <a:rPr lang="hy-AM" sz="2800" b="1" dirty="0" smtClean="0"/>
              <a:t>Ճամբարները բաց են, քանի որ նախագծով կազմակերպված հայրենագիտական, արշավային, միջազգային ճամփորդություններին ներգրաված են այլ ուսումնական հաստատությունների սովորողներ, ուսուցիչներ, ինչպես նաև Արցախից, Վրաստանից կամ այլ երկրներից խմբեր։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11" y="2606722"/>
            <a:ext cx="3074273" cy="40946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084" y="3181634"/>
            <a:ext cx="4863152" cy="36473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843" y="2333767"/>
            <a:ext cx="4940489" cy="370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6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endParaRPr lang="hy-AM" sz="4000" b="1" dirty="0" smtClean="0"/>
          </a:p>
          <a:p>
            <a:pPr algn="ctr"/>
            <a:r>
              <a:rPr lang="hy-AM" sz="5800" b="1" i="1" dirty="0" smtClean="0"/>
              <a:t>Ուսումնական բաց ճամբարների ուղղվածությունները</a:t>
            </a:r>
          </a:p>
          <a:p>
            <a:endParaRPr lang="hy-AM" sz="4000" b="1" dirty="0" smtClean="0"/>
          </a:p>
          <a:p>
            <a:endParaRPr lang="hy-AM" sz="4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4600" b="1" dirty="0" smtClean="0"/>
              <a:t>Հայրենագիտական, բնապահպանական, արշավախմբային</a:t>
            </a:r>
            <a:r>
              <a:rPr lang="hy-AM" sz="4600" b="1" dirty="0"/>
              <a:t>, </a:t>
            </a:r>
            <a:r>
              <a:rPr lang="hy-AM" sz="4600" b="1" dirty="0" smtClean="0"/>
              <a:t>դաշտային</a:t>
            </a:r>
          </a:p>
          <a:p>
            <a:pPr>
              <a:buFont typeface="Wingdings" panose="05000000000000000000" pitchFamily="2" charset="2"/>
              <a:buChar char="§"/>
            </a:pPr>
            <a:endParaRPr lang="hy-AM" sz="46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4600" b="1" dirty="0" smtClean="0"/>
              <a:t>Ընթերցողական բաց ճամբարներ</a:t>
            </a:r>
          </a:p>
          <a:p>
            <a:pPr>
              <a:buFont typeface="Wingdings" panose="05000000000000000000" pitchFamily="2" charset="2"/>
              <a:buChar char="§"/>
            </a:pPr>
            <a:endParaRPr lang="hy-AM" sz="46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4600" b="1" dirty="0" smtClean="0"/>
              <a:t>Միջազգային բաց ճամբարներ</a:t>
            </a:r>
          </a:p>
          <a:p>
            <a:pPr>
              <a:buFont typeface="Wingdings" panose="05000000000000000000" pitchFamily="2" charset="2"/>
              <a:buChar char="§"/>
            </a:pPr>
            <a:endParaRPr lang="hy-AM" sz="46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4600" b="1" dirty="0" smtClean="0"/>
              <a:t>Ռազմամարզական ամառային, ձմեռային բաց ճամբար Արատեսում</a:t>
            </a:r>
            <a:endParaRPr lang="en-US" sz="4600" b="1" dirty="0"/>
          </a:p>
        </p:txBody>
      </p:sp>
    </p:spTree>
    <p:extLst>
      <p:ext uri="{BB962C8B-B14F-4D97-AF65-F5344CB8AC3E}">
        <p14:creationId xmlns:p14="http://schemas.microsoft.com/office/powerpoint/2010/main" val="26844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490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hy-AM" sz="3200" b="1" dirty="0" smtClean="0"/>
              <a:t>ԲԱՑ ՃԱՄԲԱՐՆԵՐԻ տարածման ՀԱՐԹԱԿՆԵՐԸ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8675"/>
            <a:ext cx="12192000" cy="517932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hy-AM" dirty="0" smtClean="0"/>
              <a:t> </a:t>
            </a:r>
          </a:p>
          <a:p>
            <a:r>
              <a:rPr lang="hy-AM" sz="2800" dirty="0"/>
              <a:t>Դրանք որպես ուսումնական բաց նախագծեր նախօրոք հրապարակվում են կայքում, հետո հայտարարության ձևով տարածում  ենք հետևալ հարթակներու</a:t>
            </a:r>
            <a:endParaRPr lang="hy-AM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 smtClean="0"/>
              <a:t>Հայտարարություն կայքերում, սոցցանցերում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 smtClean="0"/>
              <a:t>Տեղեկատվական թերթիկների բաժանում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 smtClean="0"/>
              <a:t>Ուսումնական բաց ճամբարների միջոցով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 smtClean="0"/>
              <a:t>Ծնողի, սովորողի միջոցով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 smtClean="0"/>
              <a:t>Կրթական փոխանակման ծրագրերի միջոցով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130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hy-AM" sz="3200" dirty="0" smtClean="0"/>
          </a:p>
          <a:p>
            <a:r>
              <a:rPr lang="hy-AM" sz="4000" b="1" dirty="0" smtClean="0"/>
              <a:t>Նպատակը՝</a:t>
            </a:r>
          </a:p>
          <a:p>
            <a:r>
              <a:rPr lang="en-US" sz="3200" dirty="0"/>
              <a:t>	</a:t>
            </a:r>
            <a:endParaRPr lang="hy-AM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ճանաչողական</a:t>
            </a:r>
            <a:endParaRPr lang="hy-AM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էկոլոգիական </a:t>
            </a:r>
            <a:endParaRPr lang="hy-AM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քայլարշավ </a:t>
            </a:r>
            <a:endParaRPr lang="hy-AM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ուսումնասիրություններ</a:t>
            </a:r>
            <a:endParaRPr lang="hy-AM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նոր </a:t>
            </a:r>
            <a:r>
              <a:rPr lang="hy-AM" sz="3200" dirty="0"/>
              <a:t>անկյունների հայտնաբերում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դժվարությունների </a:t>
            </a:r>
            <a:r>
              <a:rPr lang="hy-AM" sz="3200" dirty="0"/>
              <a:t>հաղթահարում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խմբով </a:t>
            </a:r>
            <a:r>
              <a:rPr lang="hy-AM" sz="3200" dirty="0"/>
              <a:t>աշխատելու փորձ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y-AM" sz="3200" dirty="0" smtClean="0"/>
              <a:t>նոր </a:t>
            </a:r>
            <a:r>
              <a:rPr lang="hy-AM" sz="3200" dirty="0"/>
              <a:t>կարողությունների ձեռքբերում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3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10687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hy-AM" sz="4000" b="1" dirty="0"/>
              <a:t>Հայրենագիտական, </a:t>
            </a:r>
            <a:r>
              <a:rPr lang="hy-AM" sz="4000" b="1" dirty="0" smtClean="0"/>
              <a:t>բնապահպանական, արշավային  բաց ճամբարներ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33515"/>
            <a:ext cx="12192000" cy="485177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y-AM" sz="2800" dirty="0">
                <a:hlinkClick r:id="rId4"/>
              </a:rPr>
              <a:t>«Մխիթար Սեբաստացի» կրթահամալիրի սովորողների և Եղեգիսի երիտասարդական խմբի միասնական արշավախմբային բաց ճամբար </a:t>
            </a:r>
            <a:r>
              <a:rPr lang="hy-AM" sz="2800" dirty="0" smtClean="0">
                <a:hlinkClick r:id="rId4"/>
              </a:rPr>
              <a:t>Արատեսում</a:t>
            </a:r>
            <a:endParaRPr lang="hy-AM" sz="2800" b="1" dirty="0" smtClean="0">
              <a:hlinkClick r:id="rId5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 smtClean="0">
                <a:hlinkClick r:id="rId5"/>
              </a:rPr>
              <a:t>Սեբաստացի-Ոսկեհատ </a:t>
            </a:r>
            <a:r>
              <a:rPr lang="hy-AM" sz="2800" b="1" dirty="0">
                <a:hlinkClick r:id="rId5"/>
              </a:rPr>
              <a:t>հանդիպում</a:t>
            </a:r>
            <a:endParaRPr lang="hy-AM" sz="2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>
                <a:hlinkClick r:id="rId6"/>
              </a:rPr>
              <a:t>Ծիսական Արագածոտն</a:t>
            </a:r>
            <a:endParaRPr lang="hy-AM" sz="2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 smtClean="0">
                <a:hlinkClick r:id="rId7"/>
              </a:rPr>
              <a:t>Արայի </a:t>
            </a:r>
            <a:r>
              <a:rPr lang="hy-AM" sz="2800" b="1" dirty="0">
                <a:hlinkClick r:id="rId7"/>
              </a:rPr>
              <a:t>լեռ. Բարձունքի հաղթահարում</a:t>
            </a:r>
            <a:endParaRPr lang="hy-AM" sz="2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>
                <a:hlinkClick r:id="rId8"/>
              </a:rPr>
              <a:t>Զանգվի </a:t>
            </a:r>
            <a:r>
              <a:rPr lang="hy-AM" sz="2800" b="1" dirty="0" smtClean="0">
                <a:hlinkClick r:id="rId8"/>
              </a:rPr>
              <a:t>հետքերով</a:t>
            </a:r>
            <a:endParaRPr lang="hy-AM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b="1" dirty="0">
                <a:hlinkClick r:id="rId9"/>
              </a:rPr>
              <a:t>Գիտելիքի օրը Սևանում</a:t>
            </a:r>
            <a:endParaRPr lang="hy-AM" sz="2800" b="1" dirty="0"/>
          </a:p>
          <a:p>
            <a:endParaRPr lang="hy-AM" b="1" dirty="0"/>
          </a:p>
          <a:p>
            <a:endParaRPr lang="hy-AM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8812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hy-AM" b="1" dirty="0" smtClean="0"/>
              <a:t>Ընթերցողական բաց ճամբարներ</a:t>
            </a:r>
            <a:br>
              <a:rPr lang="hy-AM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hy-AM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dirty="0" smtClean="0"/>
              <a:t>Տիգրան </a:t>
            </a:r>
            <a:r>
              <a:rPr lang="hy-AM" sz="2800" dirty="0"/>
              <a:t>Հայրապետյանի գրադարան- </a:t>
            </a:r>
            <a:r>
              <a:rPr lang="hy-AM" sz="2800" dirty="0">
                <a:hlinkClick r:id="rId4"/>
              </a:rPr>
              <a:t>լողափնյա </a:t>
            </a:r>
            <a:r>
              <a:rPr lang="hy-AM" sz="2800" dirty="0" smtClean="0">
                <a:hlinkClick r:id="rId4"/>
              </a:rPr>
              <a:t>ընթերանություն</a:t>
            </a:r>
            <a:endParaRPr lang="hy-AM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dirty="0" smtClean="0"/>
              <a:t>Սոֆյա </a:t>
            </a:r>
            <a:r>
              <a:rPr lang="hy-AM" sz="2800" dirty="0"/>
              <a:t>Այվազյան- </a:t>
            </a:r>
            <a:r>
              <a:rPr lang="hy-AM" sz="2800" dirty="0">
                <a:hlinkClick r:id="rId5"/>
              </a:rPr>
              <a:t>Քննարկումը հաղորդակցման հմտությունների զարգացման </a:t>
            </a:r>
            <a:r>
              <a:rPr lang="hy-AM" sz="2800" dirty="0" smtClean="0">
                <a:hlinkClick r:id="rId5"/>
              </a:rPr>
              <a:t>միջոց</a:t>
            </a:r>
            <a:endParaRPr lang="hy-AM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dirty="0"/>
              <a:t>Մարիամ Միքայելյան- </a:t>
            </a:r>
            <a:r>
              <a:rPr lang="hy-AM" sz="2800" dirty="0">
                <a:hlinkClick r:id="rId6"/>
              </a:rPr>
              <a:t>լողափնյա ընթերցանություն, </a:t>
            </a:r>
            <a:r>
              <a:rPr lang="hy-AM" sz="2800" dirty="0" smtClean="0">
                <a:hlinkClick r:id="rId6"/>
              </a:rPr>
              <a:t>նկարաշար</a:t>
            </a:r>
            <a:endParaRPr lang="hy-AM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y-AM" sz="2800" dirty="0" smtClean="0"/>
              <a:t>Ճամբար </a:t>
            </a:r>
            <a:r>
              <a:rPr lang="hy-AM" sz="2800" dirty="0" smtClean="0">
                <a:hlinkClick r:id="rId7"/>
              </a:rPr>
              <a:t>Գյումրիում-ընթերցողական ճամփորդություն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97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hy-AM" b="1" dirty="0" smtClean="0"/>
              <a:t>Միջազգային բաց ճամբարներ</a:t>
            </a:r>
            <a:br>
              <a:rPr lang="hy-AM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y-AM" sz="2800" dirty="0" smtClean="0">
                <a:hlinkClick r:id="rId4"/>
              </a:rPr>
              <a:t>Անակլիայի միջազգային պատանեկան ճամբար</a:t>
            </a:r>
            <a:endParaRPr lang="hy-AM" sz="2800" dirty="0" smtClean="0"/>
          </a:p>
          <a:p>
            <a:r>
              <a:rPr lang="hy-AM" sz="2800" dirty="0" smtClean="0">
                <a:hlinkClick r:id="rId5"/>
              </a:rPr>
              <a:t>Իզմիրի տիեզերագիտական ճամբար</a:t>
            </a:r>
            <a:endParaRPr lang="hy-AM" sz="2800" dirty="0" smtClean="0"/>
          </a:p>
          <a:p>
            <a:r>
              <a:rPr lang="hy-AM" sz="2800" dirty="0" smtClean="0"/>
              <a:t>Ստամբուլ-Երևան </a:t>
            </a:r>
            <a:r>
              <a:rPr lang="hy-AM" sz="2800" dirty="0" smtClean="0">
                <a:hlinkClick r:id="rId6"/>
              </a:rPr>
              <a:t>կրթական կամուրջներ</a:t>
            </a:r>
            <a:endParaRPr lang="hy-AM" sz="2800" dirty="0" smtClean="0"/>
          </a:p>
          <a:p>
            <a:endParaRPr lang="hy-AM" sz="2800" dirty="0" smtClean="0"/>
          </a:p>
          <a:p>
            <a:r>
              <a:rPr lang="hy-AM" sz="2800" dirty="0" smtClean="0">
                <a:hlinkClick r:id="rId7"/>
              </a:rPr>
              <a:t>Ֆրանսիայի «Մկնիկներ» խմբի ամառային ճամբար</a:t>
            </a:r>
            <a:endParaRPr lang="hy-AM" sz="2800" dirty="0" smtClean="0"/>
          </a:p>
          <a:p>
            <a:r>
              <a:rPr lang="hy-AM" sz="2800" dirty="0" smtClean="0">
                <a:hlinkClick r:id="rId8"/>
              </a:rPr>
              <a:t>Հայ-Վրացական կամուրջներ</a:t>
            </a:r>
            <a:endParaRPr lang="hy-AM" sz="2800" dirty="0" smtClean="0"/>
          </a:p>
          <a:p>
            <a:pPr marL="0" indent="0">
              <a:buNone/>
            </a:pPr>
            <a:endParaRPr lang="hy-AM" sz="2800" dirty="0" smtClean="0"/>
          </a:p>
          <a:p>
            <a:r>
              <a:rPr lang="hy-AM" sz="2800" dirty="0" smtClean="0">
                <a:hlinkClick r:id="rId9"/>
              </a:rPr>
              <a:t>Օտար լեզուն շփման և յուրացման միջոց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23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2025</TotalTime>
  <Words>220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Ուսումնական բաց ճամբարներ</vt:lpstr>
      <vt:lpstr>PowerPoint Presentation</vt:lpstr>
      <vt:lpstr>PowerPoint Presentation</vt:lpstr>
      <vt:lpstr>PowerPoint Presentation</vt:lpstr>
      <vt:lpstr>ԲԱՑ ՃԱՄԲԱՐՆԵՐԻ տարածման ՀԱՐԹԱԿՆԵՐԸ</vt:lpstr>
      <vt:lpstr>PowerPoint Presentation</vt:lpstr>
      <vt:lpstr>Հայրենագիտական, բնապահպանական, արշավային  բաց ճամբարներ</vt:lpstr>
      <vt:lpstr>Ընթերցողական բաց ճամբարներ </vt:lpstr>
      <vt:lpstr>Միջազգային բաց ճամբարներ </vt:lpstr>
      <vt:lpstr>2019-2020 բաց ճամբարային նախագիծ Արատեսում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</cp:revision>
  <dcterms:created xsi:type="dcterms:W3CDTF">2019-04-28T03:15:55Z</dcterms:created>
  <dcterms:modified xsi:type="dcterms:W3CDTF">2019-04-24T19:43:27Z</dcterms:modified>
</cp:coreProperties>
</file>